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7"/>
            <a:ext cx="3832760" cy="252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640960" cy="36004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Маршрутный лист кандидата, поступающего на военную службу по контракту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08720"/>
            <a:ext cx="2592288" cy="44319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cs typeface="Aharoni" pitchFamily="2" charset="-79"/>
              </a:rPr>
              <a:t>Подать заявление</a:t>
            </a:r>
          </a:p>
          <a:p>
            <a:pPr algn="ctr"/>
            <a:endParaRPr lang="ru-RU" sz="800" b="1" dirty="0" smtClean="0">
              <a:solidFill>
                <a:srgbClr val="0070C0"/>
              </a:solidFill>
              <a:cs typeface="Aharoni" pitchFamily="2" charset="-79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Лично посетить:</a:t>
            </a:r>
          </a:p>
          <a:p>
            <a:pPr algn="ctr"/>
            <a:endParaRPr lang="ru-RU" sz="800" b="1" dirty="0" smtClean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Пункт отбора на военную службу по контракту Орловской области (г. Орел ул. Привокзальная 17, тел. 8 (4862) 54-03-86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Военный комиссариат (по месту жительства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Центр занятости (по месту жительства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FontTx/>
              <a:buAutoNum type="arabicPeriod"/>
            </a:pPr>
            <a:r>
              <a:rPr lang="ru-RU" sz="1200" dirty="0" smtClean="0">
                <a:cs typeface="Aharoni" pitchFamily="2" charset="-79"/>
              </a:rPr>
              <a:t>Многофункциональный центр (</a:t>
            </a:r>
            <a:r>
              <a:rPr lang="ru-RU" sz="1200" dirty="0">
                <a:cs typeface="Aharoni" pitchFamily="2" charset="-79"/>
              </a:rPr>
              <a:t>по месту жительства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>
              <a:cs typeface="Aharoni" pitchFamily="2" charset="-79"/>
            </a:endParaRPr>
          </a:p>
          <a:p>
            <a:endParaRPr lang="ru-RU" sz="800" dirty="0">
              <a:cs typeface="Aharoni" pitchFamily="2" charset="-79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Дистанционно:</a:t>
            </a:r>
          </a:p>
          <a:p>
            <a:pPr algn="ctr"/>
            <a:endParaRPr lang="ru-RU" sz="800" b="1" dirty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Личный кабинет гражданина на сайте Министерства обороны </a:t>
            </a:r>
            <a:r>
              <a:rPr lang="ru-RU" sz="1200" dirty="0" smtClean="0">
                <a:cs typeface="Aharoni" pitchFamily="2" charset="-79"/>
              </a:rPr>
              <a:t>Российской </a:t>
            </a:r>
            <a:r>
              <a:rPr lang="ru-RU" sz="1200" dirty="0" smtClean="0">
                <a:cs typeface="Aharoni" pitchFamily="2" charset="-79"/>
              </a:rPr>
              <a:t>Федерации (</a:t>
            </a:r>
            <a:r>
              <a:rPr lang="en-US" sz="1200" dirty="0" smtClean="0">
                <a:cs typeface="Aharoni" pitchFamily="2" charset="-79"/>
              </a:rPr>
              <a:t>MIL.RU</a:t>
            </a:r>
            <a:r>
              <a:rPr lang="en-US" sz="1200" dirty="0" smtClean="0">
                <a:cs typeface="Aharoni" pitchFamily="2" charset="-79"/>
              </a:rPr>
              <a:t>)</a:t>
            </a:r>
            <a:r>
              <a:rPr lang="ru-RU" sz="1200" dirty="0" smtClean="0">
                <a:cs typeface="Aharoni" pitchFamily="2" charset="-79"/>
              </a:rPr>
              <a:t>.</a:t>
            </a:r>
            <a:endParaRPr lang="en-US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Единый портал предоставления государственных и муниципальных </a:t>
            </a:r>
            <a:r>
              <a:rPr lang="ru-RU" sz="1200" dirty="0" smtClean="0">
                <a:cs typeface="Aharoni" pitchFamily="2" charset="-79"/>
              </a:rPr>
              <a:t>услуг.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Сайт «</a:t>
            </a:r>
            <a:r>
              <a:rPr lang="ru-RU" sz="1200" dirty="0" err="1" smtClean="0">
                <a:cs typeface="Aharoni" pitchFamily="2" charset="-79"/>
              </a:rPr>
              <a:t>службапоконтракту.рф</a:t>
            </a:r>
            <a:r>
              <a:rPr lang="ru-RU" sz="1200" dirty="0" smtClean="0">
                <a:cs typeface="Aharoni" pitchFamily="2" charset="-79"/>
              </a:rPr>
              <a:t>».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endParaRPr lang="ru-RU" sz="800" dirty="0"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8731" y="908720"/>
            <a:ext cx="2592288" cy="32316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cs typeface="Aharoni" pitchFamily="2" charset="-79"/>
              </a:rPr>
              <a:t>К заявлению приложить  </a:t>
            </a:r>
            <a:r>
              <a:rPr lang="ru-RU" sz="1200" b="1" dirty="0" smtClean="0">
                <a:solidFill>
                  <a:srgbClr val="0070C0"/>
                </a:solidFill>
                <a:cs typeface="Aharoni" pitchFamily="2" charset="-79"/>
              </a:rPr>
              <a:t>документы</a:t>
            </a:r>
            <a:endParaRPr lang="ru-RU" sz="1200" b="1" dirty="0">
              <a:solidFill>
                <a:srgbClr val="0070C0"/>
              </a:solidFill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Анкета.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Автобиография.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Документ удостоверяющий личность: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cs typeface="Aharoni" pitchFamily="2" charset="-79"/>
              </a:rPr>
              <a:t>для гражданина РФ – паспорт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cs typeface="Aharoni" pitchFamily="2" charset="-79"/>
              </a:rPr>
              <a:t>для иностранного – документ, подтверждающий законность пребывания на территории РФ (вид на жительство, разрешение на временное проживание, виза или миграционная карта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>
              <a:cs typeface="Aharoni" pitchFamily="2" charset="-79"/>
            </a:endParaRPr>
          </a:p>
          <a:p>
            <a:r>
              <a:rPr lang="ru-RU" sz="1200" dirty="0" smtClean="0">
                <a:cs typeface="Aharoni" pitchFamily="2" charset="-79"/>
              </a:rPr>
              <a:t>4. Военный билет (при наличии</a:t>
            </a:r>
            <a:r>
              <a:rPr lang="ru-RU" sz="1200" dirty="0" smtClean="0">
                <a:cs typeface="Aharoni" pitchFamily="2" charset="-79"/>
              </a:rPr>
              <a:t>).</a:t>
            </a:r>
            <a:endParaRPr lang="ru-RU" sz="1200" dirty="0" smtClean="0">
              <a:cs typeface="Aharoni" pitchFamily="2" charset="-79"/>
            </a:endParaRPr>
          </a:p>
          <a:p>
            <a:r>
              <a:rPr lang="ru-RU" sz="1200" dirty="0" smtClean="0">
                <a:cs typeface="Aharoni" pitchFamily="2" charset="-79"/>
              </a:rPr>
              <a:t>5. Свидетельства о браке и рождении </a:t>
            </a:r>
            <a:r>
              <a:rPr lang="ru-RU" sz="1200" dirty="0" smtClean="0">
                <a:cs typeface="Aharoni" pitchFamily="2" charset="-79"/>
              </a:rPr>
              <a:t>детей (при наличии).</a:t>
            </a:r>
            <a:endParaRPr lang="ru-RU" sz="1200" dirty="0" smtClean="0">
              <a:cs typeface="Aharoni" pitchFamily="2" charset="-79"/>
            </a:endParaRPr>
          </a:p>
          <a:p>
            <a:r>
              <a:rPr lang="ru-RU" sz="1200" dirty="0" smtClean="0">
                <a:cs typeface="Aharoni" pitchFamily="2" charset="-79"/>
              </a:rPr>
              <a:t>6. Документы об </a:t>
            </a:r>
            <a:r>
              <a:rPr lang="ru-RU" sz="1200" dirty="0" smtClean="0">
                <a:cs typeface="Aharoni" pitchFamily="2" charset="-79"/>
              </a:rPr>
              <a:t>образовании.</a:t>
            </a:r>
            <a:endParaRPr lang="ru-RU" sz="1200" dirty="0"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908720"/>
            <a:ext cx="2375535" cy="32316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  <a:cs typeface="Aharoni" pitchFamily="2" charset="-79"/>
              </a:rPr>
              <a:t>На пункте отбора на военную службу по контракту Орловской </a:t>
            </a:r>
            <a:r>
              <a:rPr lang="ru-RU" sz="1200" b="1" dirty="0" smtClean="0">
                <a:solidFill>
                  <a:srgbClr val="0070C0"/>
                </a:solidFill>
                <a:cs typeface="Aharoni" pitchFamily="2" charset="-79"/>
              </a:rPr>
              <a:t>области</a:t>
            </a:r>
          </a:p>
          <a:p>
            <a:pPr algn="ctr"/>
            <a:r>
              <a:rPr lang="ru-RU" sz="1200" dirty="0" smtClean="0">
                <a:solidFill>
                  <a:prstClr val="black"/>
                </a:solidFill>
                <a:cs typeface="Aharoni" pitchFamily="2" charset="-79"/>
              </a:rPr>
              <a:t>(г</a:t>
            </a:r>
            <a:r>
              <a:rPr lang="ru-RU" sz="1200" dirty="0">
                <a:solidFill>
                  <a:prstClr val="black"/>
                </a:solidFill>
                <a:cs typeface="Aharoni" pitchFamily="2" charset="-79"/>
              </a:rPr>
              <a:t>. Орел ул. Привокзальная 17, тел. 8 (4862) 54-03-86</a:t>
            </a:r>
            <a:r>
              <a:rPr lang="ru-RU" sz="1200" dirty="0" smtClean="0">
                <a:solidFill>
                  <a:prstClr val="black"/>
                </a:solidFill>
                <a:cs typeface="Aharoni" pitchFamily="2" charset="-79"/>
              </a:rPr>
              <a:t>).</a:t>
            </a:r>
            <a:endParaRPr lang="ru-RU" sz="1200" dirty="0">
              <a:solidFill>
                <a:prstClr val="black"/>
              </a:solidFill>
              <a:cs typeface="Aharoni" pitchFamily="2" charset="-79"/>
            </a:endParaRPr>
          </a:p>
          <a:p>
            <a:pPr algn="ctr"/>
            <a:endParaRPr lang="ru-RU" sz="1200" b="1" dirty="0" smtClean="0">
              <a:solidFill>
                <a:schemeClr val="accent1"/>
              </a:solidFill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Пройти </a:t>
            </a:r>
            <a:r>
              <a:rPr lang="ru-RU" sz="1200" dirty="0">
                <a:cs typeface="Aharoni" pitchFamily="2" charset="-79"/>
              </a:rPr>
              <a:t>собеседование у </a:t>
            </a:r>
            <a:r>
              <a:rPr lang="ru-RU" sz="1200" dirty="0" smtClean="0">
                <a:cs typeface="Aharoni" pitchFamily="2" charset="-79"/>
              </a:rPr>
              <a:t>психолога (15 – 20 мин</a:t>
            </a:r>
            <a:r>
              <a:rPr lang="ru-RU" sz="1200" dirty="0" smtClean="0">
                <a:cs typeface="Aharoni" pitchFamily="2" charset="-79"/>
              </a:rPr>
              <a:t>.).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Пройти медицинский осмотр (в течение часа</a:t>
            </a:r>
            <a:r>
              <a:rPr lang="ru-RU" sz="1200" dirty="0" smtClean="0">
                <a:cs typeface="Aharoni" pitchFamily="2" charset="-79"/>
              </a:rPr>
              <a:t>). </a:t>
            </a:r>
            <a:r>
              <a:rPr lang="ru-RU" sz="1200" dirty="0" smtClean="0">
                <a:cs typeface="Aharoni" pitchFamily="2" charset="-79"/>
              </a:rPr>
              <a:t>Осмотр можно пройти и по месту жительства в военном </a:t>
            </a:r>
            <a:r>
              <a:rPr lang="ru-RU" sz="1200" dirty="0" smtClean="0">
                <a:cs typeface="Aharoni" pitchFamily="2" charset="-79"/>
              </a:rPr>
              <a:t>комиссариате.</a:t>
            </a:r>
            <a:endParaRPr lang="ru-RU" sz="1200" dirty="0" smtClean="0">
              <a:cs typeface="Aharoni" pitchFamily="2" charset="-79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cs typeface="Aharoni" pitchFamily="2" charset="-79"/>
              </a:rPr>
              <a:t>Заключить контракт, получить предписание и убыть к месту прохождения </a:t>
            </a:r>
            <a:r>
              <a:rPr lang="ru-RU" sz="1200" dirty="0" smtClean="0">
                <a:cs typeface="Aharoni" pitchFamily="2" charset="-79"/>
              </a:rPr>
              <a:t>службы.</a:t>
            </a:r>
            <a:endParaRPr lang="ru-RU" sz="1200" dirty="0" smtClean="0">
              <a:cs typeface="Aharoni" pitchFamily="2" charset="-79"/>
            </a:endParaRPr>
          </a:p>
          <a:p>
            <a:endParaRPr lang="ru-RU" sz="1200" dirty="0"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16632"/>
            <a:ext cx="8928992" cy="6628674"/>
          </a:xfrm>
          <a:prstGeom prst="rect">
            <a:avLst/>
          </a:prstGeom>
          <a:noFill/>
          <a:ln w="254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656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226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Начальник</dc:creator>
  <cp:lastModifiedBy>ВЕНОМ</cp:lastModifiedBy>
  <cp:revision>18</cp:revision>
  <dcterms:created xsi:type="dcterms:W3CDTF">2023-05-27T07:52:54Z</dcterms:created>
  <dcterms:modified xsi:type="dcterms:W3CDTF">2023-05-28T13:15:02Z</dcterms:modified>
</cp:coreProperties>
</file>